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68" r:id="rId3"/>
    <p:sldId id="256" r:id="rId4"/>
    <p:sldId id="1233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  <p:sldId id="270" r:id="rId18"/>
    <p:sldId id="1234" r:id="rId19"/>
    <p:sldId id="1235" r:id="rId20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8" d="100"/>
          <a:sy n="38" d="100"/>
        </p:scale>
        <p:origin x="56" y="5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13BDE41-4B6F-4402-8182-37BBE6712A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0C24F0F-F28E-403C-AFDE-A49389237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BD11573-2963-4787-9DEB-6A984715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55D36D6-B6C4-4610-8A78-2477B5BD5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DBEB7D9-B861-4BB2-A7CE-F11A383FD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0959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1E754FC-EAA2-416C-8827-30F68A901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0E7596B6-7D7A-47A6-8478-AD189F47D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450F738-705A-4191-8549-3F4FDF3EE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300016C-83C5-43EA-9304-6788353BC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09E03B9-B870-460D-B2F4-3CADC3035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89798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233ABFA9-2D57-46E1-9AA6-FBC5B6F8C0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191A0B78-8AB3-4BE4-A68F-5C608D743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40A47ED-1600-4DA2-8029-3403D63F2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59FBF9C-2809-4F9E-91CD-DF03C3B30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40F34A4-1146-49AD-B84F-17BBB0C0D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67071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63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15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149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88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60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356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270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73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A6C056C-E969-4D0D-B10B-D64F8B08B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B3C2211-C984-4668-9D70-7933884967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939833A-6156-4B62-A9F1-F3F1038A0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1DF452B-EA71-431E-B2DE-729B4952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8C2D86D-6773-4CB8-B88F-3FB60FC74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87010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17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358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232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ima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6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4BD914A-BDFD-4093-B3DE-313B20C79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F2CB2E4-E483-4E28-B372-B709EEC16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ACD717A9-B2B5-4204-A2C6-C63107C98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CD84528-E21D-48AA-826A-8AE1B7AFA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D180116-E57A-4836-B80C-B45831BD5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46529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F8D930A-FF04-4042-9EA5-2BCC64A8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C2DC984-2F5A-42A3-B7CB-A23541E6D9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7051264E-DB7B-464E-B7E8-0EC8028377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3DB2506F-C1A3-4200-9F42-90A761ECF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473BA5A4-2964-4629-9E4D-3B37C00A6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11EEA278-8445-4278-A7B5-39AB6D541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87342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CDC8510-082B-4126-BCD4-17168FCB9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87CC1B4E-C42F-4A05-A7A2-C9FE2D1B9A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0C24482-78D8-4336-98C3-037D969292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A581F3D2-05D8-4191-BF0F-3B342E0E84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C3DD1129-F1D0-4F99-9CF4-9BC565A2FD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19F5CA5B-E899-4EE0-89BB-52F51CAF4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40DE3BDB-58DE-4601-921E-1B58344D3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24B42DC0-4728-458B-879C-F45C9DA27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1972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4A45FD7-11BA-4602-A45B-7F376CE30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523CA5B7-5D2C-4CFE-9749-638C48A75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E5DF213B-E38F-4653-B114-8DABBBED2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397D4961-CE90-4092-BC7C-FA16D5134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7560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7F97B9EC-3D0E-4D28-8972-A0303A4F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42110BF9-8DE9-452D-B543-ABF184B20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5C7E89BE-8DEC-4AFD-9DFC-523B5FB69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0346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5FE3B11-B511-48A8-B324-940BA4DFA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682235B-B561-4E6D-B057-65DB03A59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2490D7AF-D554-407A-9DD6-7037487573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FCC13C2-EAFE-4568-A760-9F3365CFE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7C3DF261-9DC8-4CE7-A8DB-BF00E39A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F5F0419-271B-4BE1-8C8F-9A6F35061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10360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2680637-4489-4BD6-A6F7-E40F0B7FB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FBC62CD4-28F4-4194-8E0E-8036E5846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6F6256F7-37B8-467B-AE6A-3BABE29D62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6C0C1DC-9F84-4246-9444-73C67CAAD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29FDEB02-EB6E-42B1-A841-61911933B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01DFA98E-2F0F-4DE5-89C6-11E846BFC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99153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DF0A9085-7350-40B3-85A9-6D439221C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7712E6E4-FCFA-49B7-B467-FB1065A2B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97714C0-B9F6-4C74-BA76-8E56FFFB2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82C06-68DD-48E7-A9FC-1D10455883F6}" type="datetimeFigureOut">
              <a:rPr lang="hu-HU" smtClean="0"/>
              <a:t>2025.10.16.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1FBDA3F-543D-4BC2-9060-D33DE9E06C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DABE0A4-9E31-4E7A-9AEF-73CF5A825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58E81-64A9-4BC3-90B8-96F730CF125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26318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742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3868C186-7FA2-47F6-AD1F-8B11BD1EB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987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95FDE347-FAE0-4664-A2CB-09D831D94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36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6A026369-5C6D-42E7-B43A-A7CF7A45D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89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FC9CFA10-E255-4E36-BF6B-850A2B4DB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936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ED6DEECE-7BE8-4B23-A13D-CDD73FBC0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896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33ECE828-528E-4ED4-BF41-A303D14D4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502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7B4383FE-F2B9-4E87-AF28-5127E93E3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28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6272E923-D5EF-4AE8-BC22-562305DEE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69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4CFE061B-229A-4A7A-AEC6-3EC6D92EA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42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E2FF7D64-83D9-41E7-8602-EE7C2C0A0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36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0C93033-EFD4-4575-ADA1-EDC8E98E3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024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C5C9ED05-C4B1-46D5-A496-BBF7DB01B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00" y="0"/>
            <a:ext cx="10062599" cy="6858000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B638125E-EDB0-44BC-8CD4-B222DAB381FD}"/>
              </a:ext>
            </a:extLst>
          </p:cNvPr>
          <p:cNvSpPr txBox="1"/>
          <p:nvPr/>
        </p:nvSpPr>
        <p:spPr>
          <a:xfrm>
            <a:off x="1064700" y="0"/>
            <a:ext cx="6178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Daily </a:t>
            </a:r>
            <a:r>
              <a:rPr kumimoji="0" lang="hu-HU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traffic</a:t>
            </a: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of </a:t>
            </a:r>
            <a:r>
              <a:rPr kumimoji="0" lang="hu-HU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heavy</a:t>
            </a: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vehicles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972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000D1B85-3180-4896-B7F7-C7E16FAAA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82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B75DB449-AA93-46A6-B113-8DDEA072E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63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2553956F-75B5-460C-BDD2-2C3B442E7E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90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8928CC0B-E355-47FE-A8D6-6868D264C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183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0DFAD3C-52D0-4E0B-81FC-77567C278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97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0F272043-F7A8-4FE5-A2C6-6B94C2C0E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5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</Words>
  <Application>Microsoft Office PowerPoint</Application>
  <PresentationFormat>Szélesvásznú</PresentationFormat>
  <Paragraphs>1</Paragraphs>
  <Slides>18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2</vt:i4>
      </vt:variant>
      <vt:variant>
        <vt:lpstr>Diacímek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Office-téma</vt:lpstr>
      <vt:lpstr>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Csányi Zoltán</dc:creator>
  <cp:lastModifiedBy>Csányi Zoltán</cp:lastModifiedBy>
  <cp:revision>1</cp:revision>
  <dcterms:created xsi:type="dcterms:W3CDTF">2025-10-16T07:08:50Z</dcterms:created>
  <dcterms:modified xsi:type="dcterms:W3CDTF">2025-10-16T07:15:35Z</dcterms:modified>
</cp:coreProperties>
</file>